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CB798-0AD0-984D-B231-99BC4302C924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019FE-A61F-0C4B-A8B8-0AAA3E995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481. </a:t>
            </a:r>
            <a:r>
              <a:rPr lang="en-US" b="1" i="1" dirty="0" smtClean="0"/>
              <a:t>Artemisia </a:t>
            </a:r>
            <a:r>
              <a:rPr lang="en-US" b="1" i="1" dirty="0" err="1" smtClean="0"/>
              <a:t>dracunculus</a:t>
            </a:r>
            <a:r>
              <a:rPr lang="en-US" b="1" i="1" dirty="0" smtClean="0"/>
              <a:t> </a:t>
            </a:r>
            <a:r>
              <a:rPr lang="en-US" b="1" i="0" dirty="0" smtClean="0"/>
              <a:t>L.   </a:t>
            </a:r>
            <a:r>
              <a:rPr lang="en-US" dirty="0" smtClean="0"/>
              <a:t>Tarragon</a:t>
            </a:r>
            <a:r>
              <a:rPr lang="en-US" dirty="0" smtClean="0"/>
              <a:t>.  Epidermal cells and </a:t>
            </a:r>
            <a:r>
              <a:rPr lang="en-US" dirty="0" err="1" smtClean="0"/>
              <a:t>stomates</a:t>
            </a:r>
            <a:r>
              <a:rPr lang="en-US" dirty="0" smtClean="0"/>
              <a:t> (arrows).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1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482. Tarragon.  Leaf </a:t>
            </a:r>
            <a:r>
              <a:rPr lang="en-US" dirty="0" err="1" smtClean="0"/>
              <a:t>stomates</a:t>
            </a:r>
            <a:r>
              <a:rPr lang="en-US" dirty="0" smtClean="0"/>
              <a:t> (</a:t>
            </a:r>
            <a:r>
              <a:rPr lang="en-US" dirty="0" err="1" smtClean="0"/>
              <a:t>arrrows</a:t>
            </a:r>
            <a:r>
              <a:rPr lang="en-US" dirty="0" smtClean="0"/>
              <a:t>),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6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483. Tarragon.</a:t>
            </a:r>
            <a:r>
              <a:rPr lang="en-US" baseline="0" dirty="0" smtClean="0"/>
              <a:t> E</a:t>
            </a:r>
            <a:r>
              <a:rPr lang="en-US" dirty="0" smtClean="0"/>
              <a:t>pidermal</a:t>
            </a:r>
            <a:r>
              <a:rPr lang="en-US" baseline="0" dirty="0" smtClean="0"/>
              <a:t> cells</a:t>
            </a:r>
            <a:r>
              <a:rPr lang="en-US" dirty="0" smtClean="0"/>
              <a:t> with </a:t>
            </a:r>
            <a:r>
              <a:rPr lang="en-US" dirty="0" err="1" smtClean="0"/>
              <a:t>stomate</a:t>
            </a:r>
            <a:r>
              <a:rPr lang="en-US" dirty="0" smtClean="0"/>
              <a:t> (arrow),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66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484. Tarragon. Photosynthetic cells,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5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Tarragon.</a:t>
            </a:r>
            <a:r>
              <a:rPr lang="en-US" baseline="0" dirty="0" smtClean="0"/>
              <a:t> 485.  Photosynthetic parenchymal cells, 40X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1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486. Tarragon. Leaf photosynthetic parenchymal cells beneath epidermis,</a:t>
            </a:r>
            <a:r>
              <a:rPr lang="en-US" baseline="0" dirty="0" smtClean="0"/>
              <a:t>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0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487. Tarragon.  Leaf photosynthetic parenchymal</a:t>
            </a:r>
            <a:r>
              <a:rPr lang="en-US" baseline="0" dirty="0" smtClean="0"/>
              <a:t>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75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488. Tarragon.  Leaf photosynthetic parenchymal cells,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3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105-6881-CB47-8423-AFBFB0C8A07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E3A-673C-9141-84E2-F1BA97F77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1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105-6881-CB47-8423-AFBFB0C8A07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E3A-673C-9141-84E2-F1BA97F77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105-6881-CB47-8423-AFBFB0C8A07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E3A-673C-9141-84E2-F1BA97F77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9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105-6881-CB47-8423-AFBFB0C8A07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E3A-673C-9141-84E2-F1BA97F77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0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105-6881-CB47-8423-AFBFB0C8A07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E3A-673C-9141-84E2-F1BA97F77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0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105-6881-CB47-8423-AFBFB0C8A075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E3A-673C-9141-84E2-F1BA97F77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0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105-6881-CB47-8423-AFBFB0C8A075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E3A-673C-9141-84E2-F1BA97F77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0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105-6881-CB47-8423-AFBFB0C8A075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E3A-673C-9141-84E2-F1BA97F77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6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105-6881-CB47-8423-AFBFB0C8A075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E3A-673C-9141-84E2-F1BA97F77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3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105-6881-CB47-8423-AFBFB0C8A075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E3A-673C-9141-84E2-F1BA97F77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0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105-6881-CB47-8423-AFBFB0C8A075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E3A-673C-9141-84E2-F1BA97F77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C2105-6881-CB47-8423-AFBFB0C8A07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9E3A-673C-9141-84E2-F1BA97F77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8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Tarragon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319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rragon leaf epiderm 1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267448" y="1055575"/>
            <a:ext cx="678269" cy="43291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589179" y="3275528"/>
            <a:ext cx="678269" cy="43291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984582" y="3885744"/>
            <a:ext cx="678269" cy="43291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9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rragon leaf epiderm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587079" y="1690610"/>
            <a:ext cx="678269" cy="43291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4053675" y="3821954"/>
            <a:ext cx="678269" cy="43291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775403" y="5687468"/>
            <a:ext cx="678269" cy="43291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05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rragon stoma 2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981663" y="3049287"/>
            <a:ext cx="678269" cy="43291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1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rragon PSN cells 25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3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rragon PSN cells 40X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7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rragon leaf PSN cells 1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5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rragon leaf PSN cells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0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rragon leaf PSN cells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1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Macintosh PowerPoint</Application>
  <PresentationFormat>On-screen Show (4:3)</PresentationFormat>
  <Paragraphs>24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2016-02-04T00:16:30Z</dcterms:created>
  <dcterms:modified xsi:type="dcterms:W3CDTF">2016-02-04T00:16:59Z</dcterms:modified>
</cp:coreProperties>
</file>